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orta" charset="1" panose="020C070603070806050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jpe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7354" y="3674270"/>
            <a:ext cx="5607011" cy="1201502"/>
          </a:xfrm>
          <a:custGeom>
            <a:avLst/>
            <a:gdLst/>
            <a:ahLst/>
            <a:cxnLst/>
            <a:rect r="r" b="b" t="t" l="l"/>
            <a:pathLst>
              <a:path h="1201502" w="5607011">
                <a:moveTo>
                  <a:pt x="0" y="0"/>
                </a:moveTo>
                <a:lnTo>
                  <a:pt x="5607011" y="0"/>
                </a:lnTo>
                <a:lnTo>
                  <a:pt x="5607011" y="1201502"/>
                </a:lnTo>
                <a:lnTo>
                  <a:pt x="0" y="1201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01" t="-394423" r="-36196" b="-1978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9005" y="-2939605"/>
            <a:ext cx="2767705" cy="6512247"/>
          </a:xfrm>
          <a:custGeom>
            <a:avLst/>
            <a:gdLst/>
            <a:ahLst/>
            <a:cxnLst/>
            <a:rect r="r" b="b" t="t" l="l"/>
            <a:pathLst>
              <a:path h="6512247" w="2767705">
                <a:moveTo>
                  <a:pt x="0" y="0"/>
                </a:moveTo>
                <a:lnTo>
                  <a:pt x="2767705" y="0"/>
                </a:lnTo>
                <a:lnTo>
                  <a:pt x="2767705" y="6512247"/>
                </a:lnTo>
                <a:lnTo>
                  <a:pt x="0" y="6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477306"/>
            <a:ext cx="18439500" cy="2031780"/>
          </a:xfrm>
          <a:custGeom>
            <a:avLst/>
            <a:gdLst/>
            <a:ahLst/>
            <a:cxnLst/>
            <a:rect r="r" b="b" t="t" l="l"/>
            <a:pathLst>
              <a:path h="2031780" w="18439500">
                <a:moveTo>
                  <a:pt x="0" y="0"/>
                </a:moveTo>
                <a:lnTo>
                  <a:pt x="18439500" y="0"/>
                </a:lnTo>
                <a:lnTo>
                  <a:pt x="18439500" y="2031780"/>
                </a:lnTo>
                <a:lnTo>
                  <a:pt x="0" y="2031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72" t="-440036" r="-10439" b="-5001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8409319"/>
            <a:ext cx="18632973" cy="1099767"/>
          </a:xfrm>
          <a:custGeom>
            <a:avLst/>
            <a:gdLst/>
            <a:ahLst/>
            <a:cxnLst/>
            <a:rect r="r" b="b" t="t" l="l"/>
            <a:pathLst>
              <a:path h="1099767" w="18632973">
                <a:moveTo>
                  <a:pt x="0" y="0"/>
                </a:moveTo>
                <a:lnTo>
                  <a:pt x="18632973" y="0"/>
                </a:lnTo>
                <a:lnTo>
                  <a:pt x="18632973" y="1099767"/>
                </a:lnTo>
                <a:lnTo>
                  <a:pt x="0" y="1099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595" r="0" b="-325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477306"/>
            <a:ext cx="12836864" cy="681523"/>
          </a:xfrm>
          <a:custGeom>
            <a:avLst/>
            <a:gdLst/>
            <a:ahLst/>
            <a:cxnLst/>
            <a:rect r="r" b="b" t="t" l="l"/>
            <a:pathLst>
              <a:path h="681523" w="12836864">
                <a:moveTo>
                  <a:pt x="0" y="0"/>
                </a:moveTo>
                <a:lnTo>
                  <a:pt x="12836864" y="0"/>
                </a:lnTo>
                <a:lnTo>
                  <a:pt x="12836864" y="681523"/>
                </a:lnTo>
                <a:lnTo>
                  <a:pt x="0" y="681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17" t="-2665" r="0" b="-26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70255" y="5992737"/>
            <a:ext cx="7258267" cy="4045905"/>
          </a:xfrm>
          <a:custGeom>
            <a:avLst/>
            <a:gdLst/>
            <a:ahLst/>
            <a:cxnLst/>
            <a:rect r="r" b="b" t="t" l="l"/>
            <a:pathLst>
              <a:path h="4045905" w="7258267">
                <a:moveTo>
                  <a:pt x="0" y="0"/>
                </a:moveTo>
                <a:lnTo>
                  <a:pt x="7258267" y="0"/>
                </a:lnTo>
                <a:lnTo>
                  <a:pt x="7258267" y="4045905"/>
                </a:lnTo>
                <a:lnTo>
                  <a:pt x="0" y="4045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00" r="0" b="-11073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879570" y="1459304"/>
            <a:ext cx="3296605" cy="6699525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9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10"/>
              <a:stretch>
                <a:fillRect l="-166752" t="-2177" r="-18714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15119496" y="5663767"/>
            <a:ext cx="2861702" cy="1430851"/>
          </a:xfrm>
          <a:custGeom>
            <a:avLst/>
            <a:gdLst/>
            <a:ahLst/>
            <a:cxnLst/>
            <a:rect r="r" b="b" t="t" l="l"/>
            <a:pathLst>
              <a:path h="1430851" w="2861702">
                <a:moveTo>
                  <a:pt x="0" y="0"/>
                </a:moveTo>
                <a:lnTo>
                  <a:pt x="2861702" y="0"/>
                </a:lnTo>
                <a:lnTo>
                  <a:pt x="2861702" y="1430851"/>
                </a:lnTo>
                <a:lnTo>
                  <a:pt x="0" y="1430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056836" y="2128764"/>
            <a:ext cx="2987021" cy="1348843"/>
          </a:xfrm>
          <a:custGeom>
            <a:avLst/>
            <a:gdLst/>
            <a:ahLst/>
            <a:cxnLst/>
            <a:rect r="r" b="b" t="t" l="l"/>
            <a:pathLst>
              <a:path h="1348843" w="2987021">
                <a:moveTo>
                  <a:pt x="0" y="0"/>
                </a:moveTo>
                <a:lnTo>
                  <a:pt x="2987021" y="0"/>
                </a:lnTo>
                <a:lnTo>
                  <a:pt x="2987021" y="1348843"/>
                </a:lnTo>
                <a:lnTo>
                  <a:pt x="0" y="13488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805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70255" y="5057211"/>
            <a:ext cx="7212698" cy="1033364"/>
          </a:xfrm>
          <a:custGeom>
            <a:avLst/>
            <a:gdLst/>
            <a:ahLst/>
            <a:cxnLst/>
            <a:rect r="r" b="b" t="t" l="l"/>
            <a:pathLst>
              <a:path h="1033364" w="7212698">
                <a:moveTo>
                  <a:pt x="0" y="0"/>
                </a:moveTo>
                <a:lnTo>
                  <a:pt x="7212699" y="0"/>
                </a:lnTo>
                <a:lnTo>
                  <a:pt x="7212699" y="1033365"/>
                </a:lnTo>
                <a:lnTo>
                  <a:pt x="0" y="10333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8425" t="0" r="-16551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82954" y="5834145"/>
            <a:ext cx="3850019" cy="4452855"/>
          </a:xfrm>
          <a:custGeom>
            <a:avLst/>
            <a:gdLst/>
            <a:ahLst/>
            <a:cxnLst/>
            <a:rect r="r" b="b" t="t" l="l"/>
            <a:pathLst>
              <a:path h="4452855" w="3850019">
                <a:moveTo>
                  <a:pt x="0" y="0"/>
                </a:moveTo>
                <a:lnTo>
                  <a:pt x="3850019" y="0"/>
                </a:lnTo>
                <a:lnTo>
                  <a:pt x="3850019" y="4452855"/>
                </a:lnTo>
                <a:lnTo>
                  <a:pt x="0" y="44528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5" t="0" r="-7335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41165" y="4986924"/>
            <a:ext cx="8670880" cy="5300076"/>
          </a:xfrm>
          <a:custGeom>
            <a:avLst/>
            <a:gdLst/>
            <a:ahLst/>
            <a:cxnLst/>
            <a:rect r="r" b="b" t="t" l="l"/>
            <a:pathLst>
              <a:path h="5300076" w="8670880">
                <a:moveTo>
                  <a:pt x="0" y="0"/>
                </a:moveTo>
                <a:lnTo>
                  <a:pt x="8670880" y="0"/>
                </a:lnTo>
                <a:lnTo>
                  <a:pt x="8670880" y="5300076"/>
                </a:lnTo>
                <a:lnTo>
                  <a:pt x="0" y="53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76951">
            <a:off x="7758499" y="5277464"/>
            <a:ext cx="912937" cy="643545"/>
          </a:xfrm>
          <a:custGeom>
            <a:avLst/>
            <a:gdLst/>
            <a:ahLst/>
            <a:cxnLst/>
            <a:rect r="r" b="b" t="t" l="l"/>
            <a:pathLst>
              <a:path h="643545" w="912937">
                <a:moveTo>
                  <a:pt x="0" y="0"/>
                </a:moveTo>
                <a:lnTo>
                  <a:pt x="912937" y="0"/>
                </a:lnTo>
                <a:lnTo>
                  <a:pt x="912937" y="643545"/>
                </a:lnTo>
                <a:lnTo>
                  <a:pt x="0" y="6435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5290" y="2817737"/>
            <a:ext cx="8532818" cy="75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8C52FF"/>
                </a:solidFill>
                <a:latin typeface="Aileron Regular Bold"/>
              </a:rPr>
              <a:t>Sistema de entrega de comida: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4299" y="923925"/>
            <a:ext cx="9243255" cy="183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2"/>
              </a:lnSpc>
            </a:pPr>
            <a:r>
              <a:rPr lang="en-US" sz="5301">
                <a:solidFill>
                  <a:srgbClr val="1F2848"/>
                </a:solidFill>
                <a:latin typeface="Aileron Regular Bold"/>
              </a:rPr>
              <a:t>Levantamento de Requisitos </a:t>
            </a:r>
          </a:p>
          <a:p>
            <a:pPr>
              <a:lnSpc>
                <a:spcPts val="7422"/>
              </a:lnSpc>
            </a:pPr>
            <a:r>
              <a:rPr lang="en-US" sz="5301">
                <a:solidFill>
                  <a:srgbClr val="1F2848"/>
                </a:solidFill>
                <a:latin typeface="Aileron Regular Bold"/>
              </a:rPr>
              <a:t>Funcionais e Não Funcionais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045" y="7847524"/>
            <a:ext cx="8532818" cy="124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D7D1ED"/>
                </a:solidFill>
                <a:latin typeface="Aileron Regular Bold"/>
              </a:rPr>
              <a:t>Barbara Ramos Alves</a:t>
            </a:r>
            <a:r>
              <a:rPr lang="en-US" sz="2400">
                <a:solidFill>
                  <a:srgbClr val="D7D1ED"/>
                </a:solidFill>
                <a:latin typeface="Aileron Regular"/>
              </a:rPr>
              <a:t>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D7D1ED"/>
                </a:solidFill>
                <a:latin typeface="Aileron Regular Bold"/>
              </a:rPr>
              <a:t>Milena Arantes Bertolini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D7D1ED"/>
                </a:solidFill>
                <a:latin typeface="Aileron Regular Bold"/>
              </a:rPr>
              <a:t>Diego Henrique Diniz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2702" y="-949603"/>
            <a:ext cx="8412114" cy="7034778"/>
          </a:xfrm>
          <a:custGeom>
            <a:avLst/>
            <a:gdLst/>
            <a:ahLst/>
            <a:cxnLst/>
            <a:rect r="r" b="b" t="t" l="l"/>
            <a:pathLst>
              <a:path h="7034778" w="8412114">
                <a:moveTo>
                  <a:pt x="0" y="0"/>
                </a:moveTo>
                <a:lnTo>
                  <a:pt x="8412114" y="0"/>
                </a:lnTo>
                <a:lnTo>
                  <a:pt x="8412114" y="7034779"/>
                </a:lnTo>
                <a:lnTo>
                  <a:pt x="0" y="703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0482" y="5059697"/>
            <a:ext cx="19278482" cy="4899704"/>
            <a:chOff x="0" y="0"/>
            <a:chExt cx="8903696" cy="2262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3696" cy="2262910"/>
            </a:xfrm>
            <a:custGeom>
              <a:avLst/>
              <a:gdLst/>
              <a:ahLst/>
              <a:cxnLst/>
              <a:rect r="r" b="b" t="t" l="l"/>
              <a:pathLst>
                <a:path h="2262910" w="8903696">
                  <a:moveTo>
                    <a:pt x="0" y="0"/>
                  </a:moveTo>
                  <a:lnTo>
                    <a:pt x="8903696" y="0"/>
                  </a:lnTo>
                  <a:lnTo>
                    <a:pt x="8903696" y="2262910"/>
                  </a:lnTo>
                  <a:lnTo>
                    <a:pt x="0" y="2262910"/>
                  </a:lnTo>
                  <a:close/>
                </a:path>
              </a:pathLst>
            </a:custGeom>
            <a:solidFill>
              <a:srgbClr val="B0AEA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34154" y="6982857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4" y="0"/>
                </a:lnTo>
                <a:lnTo>
                  <a:pt x="1092844" y="1091477"/>
                </a:lnTo>
                <a:lnTo>
                  <a:pt x="0" y="109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164" y="-2737954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2"/>
                </a:lnTo>
                <a:lnTo>
                  <a:pt x="0" y="4312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19894" y="392886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1916">
            <a:off x="320563" y="6595082"/>
            <a:ext cx="334876" cy="787171"/>
          </a:xfrm>
          <a:custGeom>
            <a:avLst/>
            <a:gdLst/>
            <a:ahLst/>
            <a:cxnLst/>
            <a:rect r="r" b="b" t="t" l="l"/>
            <a:pathLst>
              <a:path h="787171" w="334876">
                <a:moveTo>
                  <a:pt x="0" y="0"/>
                </a:moveTo>
                <a:lnTo>
                  <a:pt x="334876" y="0"/>
                </a:lnTo>
                <a:lnTo>
                  <a:pt x="334876" y="787171"/>
                </a:lnTo>
                <a:lnTo>
                  <a:pt x="0" y="78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0096" y="5147403"/>
            <a:ext cx="6753681" cy="4811998"/>
          </a:xfrm>
          <a:custGeom>
            <a:avLst/>
            <a:gdLst/>
            <a:ahLst/>
            <a:cxnLst/>
            <a:rect r="r" b="b" t="t" l="l"/>
            <a:pathLst>
              <a:path h="4811998" w="6753681">
                <a:moveTo>
                  <a:pt x="0" y="0"/>
                </a:moveTo>
                <a:lnTo>
                  <a:pt x="6753681" y="0"/>
                </a:lnTo>
                <a:lnTo>
                  <a:pt x="6753681" y="4811997"/>
                </a:lnTo>
                <a:lnTo>
                  <a:pt x="0" y="48119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36422" y="5059697"/>
            <a:ext cx="6416279" cy="4899704"/>
          </a:xfrm>
          <a:custGeom>
            <a:avLst/>
            <a:gdLst/>
            <a:ahLst/>
            <a:cxnLst/>
            <a:rect r="r" b="b" t="t" l="l"/>
            <a:pathLst>
              <a:path h="4899704" w="6416279">
                <a:moveTo>
                  <a:pt x="0" y="0"/>
                </a:moveTo>
                <a:lnTo>
                  <a:pt x="6416278" y="0"/>
                </a:lnTo>
                <a:lnTo>
                  <a:pt x="6416278" y="4899703"/>
                </a:lnTo>
                <a:lnTo>
                  <a:pt x="0" y="4899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50844" y="8549844"/>
            <a:ext cx="1737156" cy="1737156"/>
          </a:xfrm>
          <a:custGeom>
            <a:avLst/>
            <a:gdLst/>
            <a:ahLst/>
            <a:cxnLst/>
            <a:rect r="r" b="b" t="t" l="l"/>
            <a:pathLst>
              <a:path h="1737156" w="1737156">
                <a:moveTo>
                  <a:pt x="0" y="0"/>
                </a:moveTo>
                <a:lnTo>
                  <a:pt x="1737156" y="0"/>
                </a:lnTo>
                <a:lnTo>
                  <a:pt x="1737156" y="1737156"/>
                </a:lnTo>
                <a:lnTo>
                  <a:pt x="0" y="1737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13506" y="5143500"/>
            <a:ext cx="4285819" cy="3053646"/>
          </a:xfrm>
          <a:custGeom>
            <a:avLst/>
            <a:gdLst/>
            <a:ahLst/>
            <a:cxnLst/>
            <a:rect r="r" b="b" t="t" l="l"/>
            <a:pathLst>
              <a:path h="3053646" w="4285819">
                <a:moveTo>
                  <a:pt x="0" y="0"/>
                </a:moveTo>
                <a:lnTo>
                  <a:pt x="4285820" y="0"/>
                </a:lnTo>
                <a:lnTo>
                  <a:pt x="4285820" y="3053646"/>
                </a:lnTo>
                <a:lnTo>
                  <a:pt x="0" y="305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4805213"/>
            <a:ext cx="6469774" cy="6364640"/>
          </a:xfrm>
          <a:custGeom>
            <a:avLst/>
            <a:gdLst/>
            <a:ahLst/>
            <a:cxnLst/>
            <a:rect r="r" b="b" t="t" l="l"/>
            <a:pathLst>
              <a:path h="6364640" w="6469774">
                <a:moveTo>
                  <a:pt x="0" y="0"/>
                </a:moveTo>
                <a:lnTo>
                  <a:pt x="6469774" y="0"/>
                </a:lnTo>
                <a:lnTo>
                  <a:pt x="6469774" y="6364640"/>
                </a:lnTo>
                <a:lnTo>
                  <a:pt x="0" y="63646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6026186" y="3246894"/>
            <a:ext cx="10107128" cy="6733874"/>
          </a:xfrm>
          <a:custGeom>
            <a:avLst/>
            <a:gdLst/>
            <a:ahLst/>
            <a:cxnLst/>
            <a:rect r="r" b="b" t="t" l="l"/>
            <a:pathLst>
              <a:path h="6733874" w="10107128">
                <a:moveTo>
                  <a:pt x="10107129" y="0"/>
                </a:moveTo>
                <a:lnTo>
                  <a:pt x="0" y="0"/>
                </a:lnTo>
                <a:lnTo>
                  <a:pt x="0" y="6733874"/>
                </a:lnTo>
                <a:lnTo>
                  <a:pt x="10107129" y="6733874"/>
                </a:lnTo>
                <a:lnTo>
                  <a:pt x="10107129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52481" y="4106210"/>
            <a:ext cx="8785277" cy="5853191"/>
          </a:xfrm>
          <a:custGeom>
            <a:avLst/>
            <a:gdLst/>
            <a:ahLst/>
            <a:cxnLst/>
            <a:rect r="r" b="b" t="t" l="l"/>
            <a:pathLst>
              <a:path h="5853191" w="8785277">
                <a:moveTo>
                  <a:pt x="0" y="0"/>
                </a:moveTo>
                <a:lnTo>
                  <a:pt x="8785278" y="0"/>
                </a:lnTo>
                <a:lnTo>
                  <a:pt x="8785278" y="5853190"/>
                </a:lnTo>
                <a:lnTo>
                  <a:pt x="0" y="58531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576951">
            <a:off x="5986074" y="6947317"/>
            <a:ext cx="1981912" cy="1397085"/>
          </a:xfrm>
          <a:custGeom>
            <a:avLst/>
            <a:gdLst/>
            <a:ahLst/>
            <a:cxnLst/>
            <a:rect r="r" b="b" t="t" l="l"/>
            <a:pathLst>
              <a:path h="1397085" w="1981912">
                <a:moveTo>
                  <a:pt x="1981912" y="0"/>
                </a:moveTo>
                <a:lnTo>
                  <a:pt x="0" y="0"/>
                </a:lnTo>
                <a:lnTo>
                  <a:pt x="0" y="1397085"/>
                </a:lnTo>
                <a:lnTo>
                  <a:pt x="1981912" y="1397085"/>
                </a:lnTo>
                <a:lnTo>
                  <a:pt x="1981912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662374" y="129671"/>
            <a:ext cx="943782" cy="1025850"/>
          </a:xfrm>
          <a:custGeom>
            <a:avLst/>
            <a:gdLst/>
            <a:ahLst/>
            <a:cxnLst/>
            <a:rect r="r" b="b" t="t" l="l"/>
            <a:pathLst>
              <a:path h="1025850" w="943782">
                <a:moveTo>
                  <a:pt x="0" y="1025850"/>
                </a:moveTo>
                <a:lnTo>
                  <a:pt x="943782" y="1025850"/>
                </a:lnTo>
                <a:lnTo>
                  <a:pt x="943782" y="0"/>
                </a:lnTo>
                <a:lnTo>
                  <a:pt x="0" y="0"/>
                </a:lnTo>
                <a:lnTo>
                  <a:pt x="0" y="10258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2153621" y="7543933"/>
            <a:ext cx="943782" cy="1025850"/>
          </a:xfrm>
          <a:custGeom>
            <a:avLst/>
            <a:gdLst/>
            <a:ahLst/>
            <a:cxnLst/>
            <a:rect r="r" b="b" t="t" l="l"/>
            <a:pathLst>
              <a:path h="1025850" w="943782">
                <a:moveTo>
                  <a:pt x="0" y="1025850"/>
                </a:moveTo>
                <a:lnTo>
                  <a:pt x="943781" y="1025850"/>
                </a:lnTo>
                <a:lnTo>
                  <a:pt x="943781" y="0"/>
                </a:lnTo>
                <a:lnTo>
                  <a:pt x="0" y="0"/>
                </a:lnTo>
                <a:lnTo>
                  <a:pt x="0" y="10258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4664" y="-2737954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2"/>
                </a:lnTo>
                <a:lnTo>
                  <a:pt x="0" y="4312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5512" y="-562467"/>
            <a:ext cx="8513631" cy="4587086"/>
          </a:xfrm>
          <a:custGeom>
            <a:avLst/>
            <a:gdLst/>
            <a:ahLst/>
            <a:cxnLst/>
            <a:rect r="r" b="b" t="t" l="l"/>
            <a:pathLst>
              <a:path h="4587086" w="8513631">
                <a:moveTo>
                  <a:pt x="0" y="0"/>
                </a:moveTo>
                <a:lnTo>
                  <a:pt x="8513630" y="0"/>
                </a:lnTo>
                <a:lnTo>
                  <a:pt x="8513630" y="4587086"/>
                </a:lnTo>
                <a:lnTo>
                  <a:pt x="0" y="4587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4746" t="-4498" r="-1520" b="-411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62779"/>
            <a:ext cx="8532818" cy="75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Escopo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0527"/>
            <a:ext cx="13050775" cy="56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ileron Regular"/>
              </a:rPr>
              <a:t>O sistema deverá cadastrar um estabelecimento, seus itens e endereço. Cadastrar um cliente com seu endereço e permitir que esse, escolha seu pedido e formas de pagamento, cadastrar um entregador. O pedido deverá ser mostrado ao estabelecimento, cabendo esse confirmar a requisição. Bem como os endereços do estabelecimento e de entrega deverão ser mostrados a um entregador que poderá ou não aceitar a entrega.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53756" y="2908674"/>
            <a:ext cx="3992088" cy="3228602"/>
          </a:xfrm>
          <a:custGeom>
            <a:avLst/>
            <a:gdLst/>
            <a:ahLst/>
            <a:cxnLst/>
            <a:rect r="r" b="b" t="t" l="l"/>
            <a:pathLst>
              <a:path h="3228602" w="3992088">
                <a:moveTo>
                  <a:pt x="0" y="0"/>
                </a:moveTo>
                <a:lnTo>
                  <a:pt x="3992088" y="0"/>
                </a:lnTo>
                <a:lnTo>
                  <a:pt x="3992088" y="3228602"/>
                </a:lnTo>
                <a:lnTo>
                  <a:pt x="0" y="32286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5400000">
            <a:off x="14703408" y="5334242"/>
            <a:ext cx="943782" cy="1025850"/>
          </a:xfrm>
          <a:custGeom>
            <a:avLst/>
            <a:gdLst/>
            <a:ahLst/>
            <a:cxnLst/>
            <a:rect r="r" b="b" t="t" l="l"/>
            <a:pathLst>
              <a:path h="1025850" w="943782">
                <a:moveTo>
                  <a:pt x="0" y="1025850"/>
                </a:moveTo>
                <a:lnTo>
                  <a:pt x="943782" y="1025850"/>
                </a:lnTo>
                <a:lnTo>
                  <a:pt x="943782" y="0"/>
                </a:lnTo>
                <a:lnTo>
                  <a:pt x="0" y="0"/>
                </a:lnTo>
                <a:lnTo>
                  <a:pt x="0" y="10258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177" y="776775"/>
            <a:ext cx="704221" cy="1206373"/>
          </a:xfrm>
          <a:custGeom>
            <a:avLst/>
            <a:gdLst/>
            <a:ahLst/>
            <a:cxnLst/>
            <a:rect r="r" b="b" t="t" l="l"/>
            <a:pathLst>
              <a:path h="1206373" w="704221">
                <a:moveTo>
                  <a:pt x="0" y="0"/>
                </a:moveTo>
                <a:lnTo>
                  <a:pt x="704220" y="0"/>
                </a:lnTo>
                <a:lnTo>
                  <a:pt x="704220" y="1206374"/>
                </a:lnTo>
                <a:lnTo>
                  <a:pt x="0" y="1206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0741">
            <a:off x="1115738" y="1427992"/>
            <a:ext cx="710452" cy="715821"/>
          </a:xfrm>
          <a:custGeom>
            <a:avLst/>
            <a:gdLst/>
            <a:ahLst/>
            <a:cxnLst/>
            <a:rect r="r" b="b" t="t" l="l"/>
            <a:pathLst>
              <a:path h="715821" w="710452">
                <a:moveTo>
                  <a:pt x="0" y="0"/>
                </a:moveTo>
                <a:lnTo>
                  <a:pt x="710452" y="0"/>
                </a:lnTo>
                <a:lnTo>
                  <a:pt x="710452" y="715820"/>
                </a:lnTo>
                <a:lnTo>
                  <a:pt x="0" y="715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3994" y="2162961"/>
            <a:ext cx="13855244" cy="7023750"/>
          </a:xfrm>
          <a:custGeom>
            <a:avLst/>
            <a:gdLst/>
            <a:ahLst/>
            <a:cxnLst/>
            <a:rect r="r" b="b" t="t" l="l"/>
            <a:pathLst>
              <a:path h="7023750" w="13855244">
                <a:moveTo>
                  <a:pt x="0" y="0"/>
                </a:moveTo>
                <a:lnTo>
                  <a:pt x="13855244" y="0"/>
                </a:lnTo>
                <a:lnTo>
                  <a:pt x="13855244" y="7023750"/>
                </a:lnTo>
                <a:lnTo>
                  <a:pt x="0" y="702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1947" y="1228135"/>
            <a:ext cx="8532818" cy="7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Requisitos Funcionais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5966" y="891671"/>
            <a:ext cx="1028700" cy="828104"/>
          </a:xfrm>
          <a:custGeom>
            <a:avLst/>
            <a:gdLst/>
            <a:ahLst/>
            <a:cxnLst/>
            <a:rect r="r" b="b" t="t" l="l"/>
            <a:pathLst>
              <a:path h="828104" w="1028700">
                <a:moveTo>
                  <a:pt x="0" y="0"/>
                </a:moveTo>
                <a:lnTo>
                  <a:pt x="1028700" y="0"/>
                </a:lnTo>
                <a:lnTo>
                  <a:pt x="1028700" y="828104"/>
                </a:lnTo>
                <a:lnTo>
                  <a:pt x="0" y="828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4666" y="2535927"/>
            <a:ext cx="15764634" cy="5500298"/>
          </a:xfrm>
          <a:custGeom>
            <a:avLst/>
            <a:gdLst/>
            <a:ahLst/>
            <a:cxnLst/>
            <a:rect r="r" b="b" t="t" l="l"/>
            <a:pathLst>
              <a:path h="5500298" w="15764634">
                <a:moveTo>
                  <a:pt x="0" y="0"/>
                </a:moveTo>
                <a:lnTo>
                  <a:pt x="15764634" y="0"/>
                </a:lnTo>
                <a:lnTo>
                  <a:pt x="15764634" y="5500298"/>
                </a:lnTo>
                <a:lnTo>
                  <a:pt x="0" y="5500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4666" y="1228135"/>
            <a:ext cx="8532818" cy="7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Requisitos Não Funcionais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253" y="780279"/>
            <a:ext cx="1057824" cy="1067162"/>
          </a:xfrm>
          <a:custGeom>
            <a:avLst/>
            <a:gdLst/>
            <a:ahLst/>
            <a:cxnLst/>
            <a:rect r="r" b="b" t="t" l="l"/>
            <a:pathLst>
              <a:path h="1067162" w="1057824">
                <a:moveTo>
                  <a:pt x="0" y="0"/>
                </a:moveTo>
                <a:lnTo>
                  <a:pt x="1057825" y="0"/>
                </a:lnTo>
                <a:lnTo>
                  <a:pt x="1057825" y="1067162"/>
                </a:lnTo>
                <a:lnTo>
                  <a:pt x="0" y="1067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078" y="2389685"/>
            <a:ext cx="15132201" cy="6985086"/>
          </a:xfrm>
          <a:custGeom>
            <a:avLst/>
            <a:gdLst/>
            <a:ahLst/>
            <a:cxnLst/>
            <a:rect r="r" b="b" t="t" l="l"/>
            <a:pathLst>
              <a:path h="6985086" w="15132201">
                <a:moveTo>
                  <a:pt x="0" y="0"/>
                </a:moveTo>
                <a:lnTo>
                  <a:pt x="15132201" y="0"/>
                </a:lnTo>
                <a:lnTo>
                  <a:pt x="15132201" y="6985086"/>
                </a:lnTo>
                <a:lnTo>
                  <a:pt x="0" y="6985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4666" y="1228135"/>
            <a:ext cx="8532818" cy="75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Mapa de rastreabilidade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216" y="1527796"/>
            <a:ext cx="11964528" cy="8759204"/>
          </a:xfrm>
          <a:custGeom>
            <a:avLst/>
            <a:gdLst/>
            <a:ahLst/>
            <a:cxnLst/>
            <a:rect r="r" b="b" t="t" l="l"/>
            <a:pathLst>
              <a:path h="8759204" w="11964528">
                <a:moveTo>
                  <a:pt x="0" y="0"/>
                </a:moveTo>
                <a:lnTo>
                  <a:pt x="11964528" y="0"/>
                </a:lnTo>
                <a:lnTo>
                  <a:pt x="11964528" y="8759204"/>
                </a:lnTo>
                <a:lnTo>
                  <a:pt x="0" y="8759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2240" y="1437410"/>
            <a:ext cx="1532921" cy="1819490"/>
          </a:xfrm>
          <a:custGeom>
            <a:avLst/>
            <a:gdLst/>
            <a:ahLst/>
            <a:cxnLst/>
            <a:rect r="r" b="b" t="t" l="l"/>
            <a:pathLst>
              <a:path h="1819490" w="1532921">
                <a:moveTo>
                  <a:pt x="0" y="0"/>
                </a:moveTo>
                <a:lnTo>
                  <a:pt x="1532920" y="0"/>
                </a:lnTo>
                <a:lnTo>
                  <a:pt x="1532920" y="1819490"/>
                </a:lnTo>
                <a:lnTo>
                  <a:pt x="0" y="1819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8169" y="608331"/>
            <a:ext cx="8532818" cy="75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Diagrama de caso de uso (UML)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54696" y="0"/>
            <a:ext cx="9318625" cy="10287000"/>
          </a:xfrm>
          <a:custGeom>
            <a:avLst/>
            <a:gdLst/>
            <a:ahLst/>
            <a:cxnLst/>
            <a:rect r="r" b="b" t="t" l="l"/>
            <a:pathLst>
              <a:path h="10287000" w="9318625">
                <a:moveTo>
                  <a:pt x="0" y="0"/>
                </a:moveTo>
                <a:lnTo>
                  <a:pt x="9318625" y="0"/>
                </a:lnTo>
                <a:lnTo>
                  <a:pt x="9318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67250"/>
            <a:ext cx="4759812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 Detalhamento de Casos de Uso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70609" y="3042943"/>
            <a:ext cx="3247294" cy="2246104"/>
            <a:chOff x="0" y="0"/>
            <a:chExt cx="4329725" cy="29948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01285" y="196452"/>
              <a:ext cx="2228440" cy="2083591"/>
            </a:xfrm>
            <a:custGeom>
              <a:avLst/>
              <a:gdLst/>
              <a:ahLst/>
              <a:cxnLst/>
              <a:rect r="r" b="b" t="t" l="l"/>
              <a:pathLst>
                <a:path h="2083591" w="2228440">
                  <a:moveTo>
                    <a:pt x="0" y="0"/>
                  </a:moveTo>
                  <a:lnTo>
                    <a:pt x="2228440" y="0"/>
                  </a:lnTo>
                  <a:lnTo>
                    <a:pt x="2228440" y="2083591"/>
                  </a:lnTo>
                  <a:lnTo>
                    <a:pt x="0" y="208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76225"/>
              <a:ext cx="2526504" cy="2718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759"/>
                </a:lnSpc>
              </a:pPr>
              <a:r>
                <a:rPr lang="en-US" sz="14759">
                  <a:solidFill>
                    <a:srgbClr val="8C52FF"/>
                  </a:solidFill>
                  <a:latin typeface="Horta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53860" y="-100853"/>
            <a:ext cx="9525945" cy="10775158"/>
            <a:chOff x="0" y="0"/>
            <a:chExt cx="2508891" cy="2837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891" cy="2837902"/>
            </a:xfrm>
            <a:custGeom>
              <a:avLst/>
              <a:gdLst/>
              <a:ahLst/>
              <a:cxnLst/>
              <a:rect r="r" b="b" t="t" l="l"/>
              <a:pathLst>
                <a:path h="2837902" w="2508891">
                  <a:moveTo>
                    <a:pt x="0" y="0"/>
                  </a:moveTo>
                  <a:lnTo>
                    <a:pt x="2508891" y="0"/>
                  </a:lnTo>
                  <a:lnTo>
                    <a:pt x="2508891" y="2837902"/>
                  </a:lnTo>
                  <a:lnTo>
                    <a:pt x="0" y="28379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67250"/>
            <a:ext cx="4759812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 Detalhamento de Casos de Uso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609" y="3319168"/>
            <a:ext cx="1894878" cy="196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9"/>
              </a:lnSpc>
            </a:pPr>
            <a:r>
              <a:rPr lang="en-US" sz="14759">
                <a:solidFill>
                  <a:srgbClr val="8C52FF"/>
                </a:solidFill>
                <a:latin typeface="Horta Bold"/>
              </a:rPr>
              <a:t>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654038" y="1028700"/>
            <a:ext cx="8925590" cy="6790208"/>
          </a:xfrm>
          <a:custGeom>
            <a:avLst/>
            <a:gdLst/>
            <a:ahLst/>
            <a:cxnLst/>
            <a:rect r="r" b="b" t="t" l="l"/>
            <a:pathLst>
              <a:path h="6790208" w="8925590">
                <a:moveTo>
                  <a:pt x="0" y="0"/>
                </a:moveTo>
                <a:lnTo>
                  <a:pt x="8925590" y="0"/>
                </a:lnTo>
                <a:lnTo>
                  <a:pt x="8925590" y="6790208"/>
                </a:lnTo>
                <a:lnTo>
                  <a:pt x="0" y="6790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21992" y="3471916"/>
            <a:ext cx="1648498" cy="1500134"/>
          </a:xfrm>
          <a:custGeom>
            <a:avLst/>
            <a:gdLst/>
            <a:ahLst/>
            <a:cxnLst/>
            <a:rect r="r" b="b" t="t" l="l"/>
            <a:pathLst>
              <a:path h="1500134" w="1648498">
                <a:moveTo>
                  <a:pt x="0" y="0"/>
                </a:moveTo>
                <a:lnTo>
                  <a:pt x="1648498" y="0"/>
                </a:lnTo>
                <a:lnTo>
                  <a:pt x="1648498" y="1500134"/>
                </a:lnTo>
                <a:lnTo>
                  <a:pt x="0" y="15001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21992" y="3286929"/>
            <a:ext cx="628501" cy="628501"/>
          </a:xfrm>
          <a:custGeom>
            <a:avLst/>
            <a:gdLst/>
            <a:ahLst/>
            <a:cxnLst/>
            <a:rect r="r" b="b" t="t" l="l"/>
            <a:pathLst>
              <a:path h="628501" w="628501">
                <a:moveTo>
                  <a:pt x="0" y="0"/>
                </a:moveTo>
                <a:lnTo>
                  <a:pt x="628501" y="0"/>
                </a:lnTo>
                <a:lnTo>
                  <a:pt x="628501" y="628501"/>
                </a:lnTo>
                <a:lnTo>
                  <a:pt x="0" y="628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70490" y="3745072"/>
            <a:ext cx="697973" cy="1007903"/>
          </a:xfrm>
          <a:custGeom>
            <a:avLst/>
            <a:gdLst/>
            <a:ahLst/>
            <a:cxnLst/>
            <a:rect r="r" b="b" t="t" l="l"/>
            <a:pathLst>
              <a:path h="1007903" w="697973">
                <a:moveTo>
                  <a:pt x="0" y="0"/>
                </a:moveTo>
                <a:lnTo>
                  <a:pt x="697973" y="0"/>
                </a:lnTo>
                <a:lnTo>
                  <a:pt x="697973" y="1007903"/>
                </a:lnTo>
                <a:lnTo>
                  <a:pt x="0" y="1007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767783" y="1028700"/>
            <a:ext cx="350389" cy="479462"/>
            <a:chOff x="0" y="0"/>
            <a:chExt cx="92284" cy="1262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284" cy="126278"/>
            </a:xfrm>
            <a:custGeom>
              <a:avLst/>
              <a:gdLst/>
              <a:ahLst/>
              <a:cxnLst/>
              <a:rect r="r" b="b" t="t" l="l"/>
              <a:pathLst>
                <a:path h="126278" w="92284">
                  <a:moveTo>
                    <a:pt x="0" y="0"/>
                  </a:moveTo>
                  <a:lnTo>
                    <a:pt x="92284" y="0"/>
                  </a:lnTo>
                  <a:lnTo>
                    <a:pt x="92284" y="126278"/>
                  </a:lnTo>
                  <a:lnTo>
                    <a:pt x="0" y="1262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372" y="891671"/>
            <a:ext cx="1092843" cy="1091477"/>
          </a:xfrm>
          <a:custGeom>
            <a:avLst/>
            <a:gdLst/>
            <a:ahLst/>
            <a:cxnLst/>
            <a:rect r="r" b="b" t="t" l="l"/>
            <a:pathLst>
              <a:path h="1091477" w="1092843">
                <a:moveTo>
                  <a:pt x="0" y="0"/>
                </a:moveTo>
                <a:lnTo>
                  <a:pt x="1092843" y="0"/>
                </a:lnTo>
                <a:lnTo>
                  <a:pt x="1092843" y="1091478"/>
                </a:lnTo>
                <a:lnTo>
                  <a:pt x="0" y="109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53860" y="-100853"/>
            <a:ext cx="9525945" cy="10775158"/>
            <a:chOff x="0" y="0"/>
            <a:chExt cx="2508891" cy="28379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8891" cy="2837902"/>
            </a:xfrm>
            <a:custGeom>
              <a:avLst/>
              <a:gdLst/>
              <a:ahLst/>
              <a:cxnLst/>
              <a:rect r="r" b="b" t="t" l="l"/>
              <a:pathLst>
                <a:path h="2837902" w="2508891">
                  <a:moveTo>
                    <a:pt x="0" y="0"/>
                  </a:moveTo>
                  <a:lnTo>
                    <a:pt x="2508891" y="0"/>
                  </a:lnTo>
                  <a:lnTo>
                    <a:pt x="2508891" y="2837902"/>
                  </a:lnTo>
                  <a:lnTo>
                    <a:pt x="0" y="28379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94664" y="-2737954"/>
            <a:ext cx="1774530" cy="4175364"/>
          </a:xfrm>
          <a:custGeom>
            <a:avLst/>
            <a:gdLst/>
            <a:ahLst/>
            <a:cxnLst/>
            <a:rect r="r" b="b" t="t" l="l"/>
            <a:pathLst>
              <a:path h="4175364" w="1774530">
                <a:moveTo>
                  <a:pt x="0" y="0"/>
                </a:moveTo>
                <a:lnTo>
                  <a:pt x="1774530" y="0"/>
                </a:lnTo>
                <a:lnTo>
                  <a:pt x="1774530" y="4175364"/>
                </a:lnTo>
                <a:lnTo>
                  <a:pt x="0" y="417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49800" y="8517995"/>
            <a:ext cx="1832864" cy="4312621"/>
          </a:xfrm>
          <a:custGeom>
            <a:avLst/>
            <a:gdLst/>
            <a:ahLst/>
            <a:cxnLst/>
            <a:rect r="r" b="b" t="t" l="l"/>
            <a:pathLst>
              <a:path h="4312621" w="1832864">
                <a:moveTo>
                  <a:pt x="0" y="0"/>
                </a:moveTo>
                <a:lnTo>
                  <a:pt x="1832864" y="0"/>
                </a:lnTo>
                <a:lnTo>
                  <a:pt x="1832864" y="4312621"/>
                </a:lnTo>
                <a:lnTo>
                  <a:pt x="0" y="43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67250"/>
            <a:ext cx="4759812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Aileron Regular Bold"/>
              </a:rPr>
              <a:t> Detalhamento de Casos de Uso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609" y="3319168"/>
            <a:ext cx="1894878" cy="196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9"/>
              </a:lnSpc>
            </a:pPr>
            <a:r>
              <a:rPr lang="en-US" sz="14759">
                <a:solidFill>
                  <a:srgbClr val="8C52FF"/>
                </a:solidFill>
                <a:latin typeface="Horta Bold"/>
              </a:rPr>
              <a:t>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150641" y="0"/>
            <a:ext cx="7532697" cy="10287000"/>
          </a:xfrm>
          <a:custGeom>
            <a:avLst/>
            <a:gdLst/>
            <a:ahLst/>
            <a:cxnLst/>
            <a:rect r="r" b="b" t="t" l="l"/>
            <a:pathLst>
              <a:path h="10287000" w="7532697">
                <a:moveTo>
                  <a:pt x="0" y="0"/>
                </a:moveTo>
                <a:lnTo>
                  <a:pt x="7532697" y="0"/>
                </a:lnTo>
                <a:lnTo>
                  <a:pt x="7532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9111" y="2829014"/>
            <a:ext cx="1467289" cy="2134239"/>
          </a:xfrm>
          <a:custGeom>
            <a:avLst/>
            <a:gdLst/>
            <a:ahLst/>
            <a:cxnLst/>
            <a:rect r="r" b="b" t="t" l="l"/>
            <a:pathLst>
              <a:path h="2134239" w="1467289">
                <a:moveTo>
                  <a:pt x="0" y="0"/>
                </a:moveTo>
                <a:lnTo>
                  <a:pt x="1467289" y="0"/>
                </a:lnTo>
                <a:lnTo>
                  <a:pt x="1467289" y="2134239"/>
                </a:lnTo>
                <a:lnTo>
                  <a:pt x="0" y="21342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10049" y="3480673"/>
            <a:ext cx="742706" cy="1272302"/>
          </a:xfrm>
          <a:custGeom>
            <a:avLst/>
            <a:gdLst/>
            <a:ahLst/>
            <a:cxnLst/>
            <a:rect r="r" b="b" t="t" l="l"/>
            <a:pathLst>
              <a:path h="1272302" w="742706">
                <a:moveTo>
                  <a:pt x="0" y="0"/>
                </a:moveTo>
                <a:lnTo>
                  <a:pt x="742707" y="0"/>
                </a:lnTo>
                <a:lnTo>
                  <a:pt x="742707" y="1272302"/>
                </a:lnTo>
                <a:lnTo>
                  <a:pt x="0" y="1272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DAFei9w_zZo</dc:identifier>
  <dcterms:modified xsi:type="dcterms:W3CDTF">2011-08-01T06:04:30Z</dcterms:modified>
  <cp:revision>1</cp:revision>
  <dc:title>Dark Professional Price List Presentation</dc:title>
</cp:coreProperties>
</file>